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gif" ContentType="image/gif"/>
  <Default Extension="png" ContentType="image/png"/>
  <Default Extension="xlsx" ContentType="application/octet-stream"/>
  <Default Extension="xlsm"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charts/slide_8/chart1.xml" ContentType="application/vnd.openxmlformats-officedocument.drawingml.chart+xml"/>
  <Override PartName="/ppt/charts/slide_9/chart2.xml" ContentType="application/vnd.openxmlformats-officedocument.drawingml.chart+xml"/>
  <Override PartName="/ppt/drawings/slide_9/drawing1.xml" ContentType="application/vnd.openxmlformats-officedocument.drawingml.chartshapes+xml"/>
  <Override PartName="/ppt/charts/slide_10/chart3.xml" ContentType="application/vnd.openxmlformats-officedocument.drawingml.chart+xml"/>
  <Override PartName="/ppt/charts/slide_11/chart4.xml" ContentType="application/vnd.openxmlformats-officedocument.drawingml.chart+xml"/>
  <Override PartName="/ppt/charts/slide_12/chart5.xml" ContentType="application/vnd.openxmlformats-officedocument.drawingml.chart+xml"/>
  <Override PartName="/ppt/charts/slide_14/chart6.xml" ContentType="application/vnd.openxmlformats-officedocument.drawingml.chart+xml"/>
  <Override PartName="/ppt/charts/slide_16/chart7.xml" ContentType="application/vnd.openxmlformats-officedocument.drawingml.chart+xml"/>
  <Override PartName="/ppt/charts/slide_20/chart1.xml" ContentType="application/vnd.openxmlformats-officedocument.drawingml.chart+xml"/>
  <Override PartName="/ppt/charts/slide_21/chart2.xml" ContentType="application/vnd.openxmlformats-officedocument.drawingml.chart+xml"/>
  <Override PartName="/ppt/charts/slide_22/chart3.xml" ContentType="application/vnd.openxmlformats-officedocument.drawingml.chart+xml"/>
  <Override PartName="/ppt/theme/slide_23/themeOverride1.xml" ContentType="application/vnd.openxmlformats-officedocument.themeOverride+xml"/>
  <Override PartName="/ppt/charts/slide_23/chart4.xml" ContentType="application/vnd.openxmlformats-officedocument.drawingml.chart+xml"/>
  <Override PartName="/ppt/theme/slide_24/themeOverride2.xml" ContentType="application/vnd.openxmlformats-officedocument.themeOverride+xml"/>
  <Override PartName="/ppt/charts/slide_24/chart5.xml" ContentType="application/vnd.openxmlformats-officedocument.drawingml.chart+xml"/>
  <Override PartName="/ppt/theme/slide_25/themeOverride3.xml" ContentType="application/vnd.openxmlformats-officedocument.themeOverride+xml"/>
  <Override PartName="/ppt/charts/slide_25/chart6.xml" ContentType="application/vnd.openxmlformats-officedocument.drawingml.chart+xml"/>
  <Override PartName="/ppt/theme/slide_26/themeOverride4.xml" ContentType="application/vnd.openxmlformats-officedocument.themeOverride+xml"/>
  <Override PartName="/ppt/charts/slide_26/chart7.xml" ContentType="application/vnd.openxmlformats-officedocument.drawingml.chart+xml"/>
  <Override PartName="/ppt/theme/slide_27/themeOverride5.xml" ContentType="application/vnd.openxmlformats-officedocument.themeOverride+xml"/>
  <Override PartName="/ppt/charts/slide_27/chart8.xml" ContentType="application/vnd.openxmlformats-officedocument.drawingml.chart+xml"/>
  <Override PartName="/ppt/theme/slide_28/themeOverride6.xml" ContentType="application/vnd.openxmlformats-officedocument.themeOverride+xml"/>
  <Override PartName="/ppt/charts/slide_28/chart9.xml" ContentType="application/vnd.openxmlformats-officedocument.drawingml.chart+xml"/>
  <Override PartName="/ppt/theme/slide_29/themeOverride7.xml" ContentType="application/vnd.openxmlformats-officedocument.themeOverride+xml"/>
  <Override PartName="/ppt/charts/slide_29/chart10.xml" ContentType="application/vnd.openxmlformats-officedocument.drawingml.chart+xml"/>
  <Override PartName="/ppt/theme/slide_30/themeOverride8.xml" ContentType="application/vnd.openxmlformats-officedocument.themeOverride+xml"/>
  <Override PartName="/ppt/charts/slide_30/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Lst>
  <p:notesMasterIdLst>
    <p:notesMasterId r:id="rId2"/>
  </p:notesMasterIdLst>
  <p:sldIdLst>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
<Relationship Id="rId2" Type="http://schemas.openxmlformats.org/officeDocument/2006/relationships/notesMaster" Target="notesMasters/notesMaster1.xml"/>
<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
  <Relationship Id="rId36" Type="http://schemas.openxmlformats.org/officeDocument/2006/relationships/presProps" Target="presProps.xml"/>
  <Relationship Id="rId37" Type="http://schemas.openxmlformats.org/officeDocument/2006/relationships/viewProps" Target="viewProps.xml"/>
  <Relationship Id="rId38" Type="http://schemas.openxmlformats.org/officeDocument/2006/relationships/theme" Target="theme/theme1.xml"/>
  <Relationship Id="rId39" Type="http://schemas.openxmlformats.org/officeDocument/2006/relationships/tableStyles" Target="tableStyles.xml"/>
  <Relationship Id="rId40" Type="http://schemas.openxmlformats.org/officeDocument/2006/relationships/customXml" Target="../customXml/item1.xml"/>
  <Relationship Id="rId41" Type="http://schemas.openxmlformats.org/officeDocument/2006/relationships/customXml" Target="../customXml/item2.xml"/>
  <Relationship Id="rId42"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1/_rels/chart4.xml.rels><?xml version="1.0" encoding="UTF-8" standalone="yes"?>
<Relationships xmlns="http://schemas.openxmlformats.org/package/2006/relationships"><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5.xml.rels><?xml version="1.0" encoding="UTF-8" standalone="yes"?>
<Relationships xmlns="http://schemas.openxmlformats.org/package/2006/relationships"><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4/_rels/chart6.xml.rels><?xml version="1.0" encoding="UTF-8" standalone="yes"?>
<Relationships xmlns="http://schemas.openxmlformats.org/package/2006/relationships"><Relationship Id="rId1" Type="http://schemas.openxmlformats.org/officeDocument/2006/relationships/package" Target="../../embeddings/slide_14/Microsoft_Office_Excel_Worksheet6.xlsx"/></Relationships>
</file>

<file path=ppt/charts/slide_14/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6/_rels/chart7.xml.rels><?xml version="1.0" encoding="UTF-8" standalone="yes"?>
<Relationships xmlns="http://schemas.openxmlformats.org/package/2006/relationships"><Relationship Id="rId1" Type="http://schemas.openxmlformats.org/officeDocument/2006/relationships/package" Target="../../embeddings/slide_16/Microsoft_Office_Excel_Worksheet7.xlsx"/></Relationships>
</file>

<file path=ppt/charts/slide_16/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20/_rels/chart1.xml.rels><?xml version="1.0" encoding="UTF-8" standalone="yes"?>
<Relationships xmlns="http://schemas.openxmlformats.org/package/2006/relationships"><Relationship Id="rId1" Type="http://schemas.openxmlformats.org/officeDocument/2006/relationships/package" Target="../../embeddings/slide_20/Microsoft_Office_Excel_Worksheet1.xlsx"/></Relationships>
</file>

<file path=ppt/charts/slide_20/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2.xml.rels><?xml version="1.0" encoding="UTF-8" standalone="yes"?>
<Relationships xmlns="http://schemas.openxmlformats.org/package/2006/relationships"><Relationship Id="rId1" Type="http://schemas.openxmlformats.org/officeDocument/2006/relationships/package" Target="../../embeddings/slide_21/Microsoft_Office_Excel_Worksheet2.xlsx"/></Relationships>
</file>

<file path=ppt/charts/slide_21/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3.xml.rels><?xml version="1.0" encoding="UTF-8" standalone="yes"?>
<Relationships xmlns="http://schemas.openxmlformats.org/package/2006/relationships"><Relationship Id="rId1" Type="http://schemas.openxmlformats.org/officeDocument/2006/relationships/package" Target="../../embeddings/slide_22/Microsoft_Office_Excel_Worksheet3.xlsx"/></Relationships>
</file>

<file path=ppt/charts/slide_22/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4.xml.rels><?xml version="1.0" encoding="UTF-8" standalone="yes"?>
<Relationships xmlns="http://schemas.openxmlformats.org/package/2006/relationships"><Relationship Id="rId2" Type="http://schemas.openxmlformats.org/officeDocument/2006/relationships/package" Target="../../embeddings/slide_23/Microsoft_Office_Excel_Worksheet4.xlsx"/><Relationship Id="rId1" Type="http://schemas.openxmlformats.org/officeDocument/2006/relationships/themeOverride" Target="../../theme/slide_23/themeOverride1.xml"/></Relationships>
</file>

<file path=ppt/charts/slide_23/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4/_rels/chart5.xml.rels><?xml version="1.0" encoding="UTF-8" standalone="yes"?>
<Relationships xmlns="http://schemas.openxmlformats.org/package/2006/relationships"><Relationship Id="rId2" Type="http://schemas.openxmlformats.org/officeDocument/2006/relationships/package" Target="../../embeddings/slide_24/Microsoft_Office_Excel_Worksheet5.xlsx"/><Relationship Id="rId1" Type="http://schemas.openxmlformats.org/officeDocument/2006/relationships/themeOverride" Target="../../theme/slide_24/themeOverride2.xml"/></Relationships>
</file>

<file path=ppt/charts/slide_24/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5/_rels/chart6.xml.rels><?xml version="1.0" encoding="UTF-8" standalone="yes"?>
<Relationships xmlns="http://schemas.openxmlformats.org/package/2006/relationships"><Relationship Id="rId2" Type="http://schemas.openxmlformats.org/officeDocument/2006/relationships/package" Target="../../embeddings/slide_25/Microsoft_Office_Excel_Worksheet6.xlsx"/><Relationship Id="rId1" Type="http://schemas.openxmlformats.org/officeDocument/2006/relationships/themeOverride" Target="../../theme/slide_25/themeOverride3.xml"/></Relationships>
</file>

<file path=ppt/charts/slide_25/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6/_rels/chart7.xml.rels><?xml version="1.0" encoding="UTF-8" standalone="yes"?>
<Relationships xmlns="http://schemas.openxmlformats.org/package/2006/relationships"><Relationship Id="rId2" Type="http://schemas.openxmlformats.org/officeDocument/2006/relationships/package" Target="../../embeddings/slide_26/Microsoft_Office_Excel_Worksheet7.xlsx"/><Relationship Id="rId1" Type="http://schemas.openxmlformats.org/officeDocument/2006/relationships/themeOverride" Target="../../theme/slide_26/themeOverride4.xml"/></Relationships>
</file>

<file path=ppt/charts/slide_26/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7/_rels/chart8.xml.rels><?xml version="1.0" encoding="UTF-8" standalone="yes"?>
<Relationships xmlns="http://schemas.openxmlformats.org/package/2006/relationships"><Relationship Id="rId2" Type="http://schemas.openxmlformats.org/officeDocument/2006/relationships/package" Target="../../embeddings/slide_27/Microsoft_Office_Excel_Worksheet8.xlsx"/><Relationship Id="rId1" Type="http://schemas.openxmlformats.org/officeDocument/2006/relationships/themeOverride" Target="../../theme/slide_27/themeOverride5.xml"/></Relationships>
</file>

<file path=ppt/charts/slide_27/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8/_rels/chart9.xml.rels><?xml version="1.0" encoding="UTF-8" standalone="yes"?>
<Relationships xmlns="http://schemas.openxmlformats.org/package/2006/relationships"><Relationship Id="rId2" Type="http://schemas.openxmlformats.org/officeDocument/2006/relationships/package" Target="../../embeddings/slide_28/Microsoft_Office_Excel_Worksheet9.xlsx"/><Relationship Id="rId1" Type="http://schemas.openxmlformats.org/officeDocument/2006/relationships/themeOverride" Target="../../theme/slide_28/themeOverride6.xml"/></Relationships>
</file>

<file path=ppt/charts/slide_28/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9/_rels/chart10.xml.rels><?xml version="1.0" encoding="UTF-8" standalone="yes"?>
<Relationships xmlns="http://schemas.openxmlformats.org/package/2006/relationships"><Relationship Id="rId2" Type="http://schemas.openxmlformats.org/officeDocument/2006/relationships/package" Target="../../embeddings/slide_29/Microsoft_Office_Excel_Worksheet10.xlsx"/><Relationship Id="rId1" Type="http://schemas.openxmlformats.org/officeDocument/2006/relationships/themeOverride" Target="../../theme/slide_29/themeOverride7.xml"/></Relationships>
</file>

<file path=ppt/charts/slide_29/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30/_rels/chart11.xml.rels><?xml version="1.0" encoding="UTF-8" standalone="yes"?>
<Relationships xmlns="http://schemas.openxmlformats.org/package/2006/relationships"><Relationship Id="rId2" Type="http://schemas.openxmlformats.org/officeDocument/2006/relationships/package" Target="../../embeddings/slide_30/Microsoft_Office_Excel_Worksheet11.xlsx"/><Relationship Id="rId1" Type="http://schemas.openxmlformats.org/officeDocument/2006/relationships/themeOverride" Target="../../theme/slide_30/themeOverride8.xml"/></Relationships>
</file>

<file path=ppt/charts/slide_30/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drawings/slide_9/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1.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4.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2" Type="http://schemas.openxmlformats.org/officeDocument/2006/relationships/image" Target="../media/layout_32/image1.png"/>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2.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2.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
  <Relationship Id="rId2" Type="http://schemas.openxmlformats.org/officeDocument/2006/relationships/image" Target="../media/layout_38/image3.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3.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2.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2" Type="http://schemas.openxmlformats.org/officeDocument/2006/relationships/image" Target="../media/layout_56/image4.png"/>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2.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4.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2" Type="http://schemas.openxmlformats.org/officeDocument/2006/relationships/image" Target="../media/layout_65/image4.png"/>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8.xml.rels><?xml version="1.0" encoding="UTF-8" standalone="yes"?>
<Relationships xmlns="http://schemas.openxmlformats.org/package/2006/relationships">
  <Relationship Id="rId2" Type="http://schemas.openxmlformats.org/officeDocument/2006/relationships/image" Target="../media/layout_68/image1.png"/>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1.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2" Type="http://schemas.openxmlformats.org/officeDocument/2006/relationships/image" Target="../media/layout_79/image1.png"/>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1.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2.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2" Type="http://schemas.openxmlformats.org/officeDocument/2006/relationships/image" Target="../media/layout_91/image2.png"/>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2" Type="http://schemas.openxmlformats.org/officeDocument/2006/relationships/image" Target="../media/layout_92/image2.png"/>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2" Type="http://schemas.openxmlformats.org/officeDocument/2006/relationships/image" Target="../media/layout_95/image3.png"/>
  <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400">
                <a:solidFill>
                  <a:schemeClr val="tx1"/>
                </a:solidFill>
                <a:latin typeface="Arial" pitchFamily="34" charset="0"/>
                <a:cs typeface="Arial" pitchFamily="34" charset="0"/>
              </a:defRPr>
            </a:lvl2pPr>
            <a:lvl3pPr>
              <a:defRPr sz="1400">
                <a:solidFill>
                  <a:schemeClr val="tx1"/>
                </a:solidFill>
                <a:latin typeface="Arial" pitchFamily="34" charset="0"/>
                <a:cs typeface="Arial" pitchFamily="34" charset="0"/>
              </a:defRPr>
            </a:lvl3pPr>
            <a:lvl4pPr>
              <a:defRPr sz="1400">
                <a:solidFill>
                  <a:schemeClr val="tx1"/>
                </a:solidFill>
                <a:latin typeface="Arial" pitchFamily="34" charset="0"/>
                <a:cs typeface="Arial" pitchFamily="34" charset="0"/>
              </a:defRPr>
            </a:lvl4pPr>
            <a:lvl5pPr>
              <a:defRPr sz="14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marL="0" indent="0">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Autofit/>
          </a:bodyPr>
          <a:lstStyle>
            <a:lvl1pPr marL="0" indent="0" algn="l">
              <a:buNone/>
              <a:defRPr sz="13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Autofit/>
          </a:bodyPr>
          <a:lstStyle>
            <a:lvl1pPr marL="0" indent="0">
              <a:buNone/>
              <a:defRPr sz="13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3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Autofit/>
          </a:bodyPr>
          <a:lstStyle>
            <a:lvl1pPr marL="0" indent="0">
              <a:buNone/>
              <a:defRPr sz="13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40" Type="http://schemas.openxmlformats.org/officeDocument/2006/relationships/image" Target="../media/master_4/image1.png" />
 
<Relationship Id="rId67" Type="http://schemas.openxmlformats.org/officeDocument/2006/relationships/theme" Target="../theme/theme3.xml"/>
</Relationships>
</file>

<file path=ppt/slideMasters/_rels/slideMaster5.xml.rels><?xml version="1.0" encoding="UTF-8" standalone="yes"?>
<Relationships xmlns="http://schemas.openxmlformats.org/package/2006/relationships">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 r:id="rId38"/>
    <p:sldLayoutId r:id="rId39"/>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40"/>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chart" Target="../charts/slide_10/chart3.xml"/>
  <Relationship Id="rId2" Type="http://schemas.openxmlformats.org/officeDocument/2006/relationships/notesSlide" Target="../notesSlides/notesSlide10.xml"/>
  <Relationship Id="rId1" Type="http://schemas.openxmlformats.org/officeDocument/2006/relationships/slideLayout" Target="../slideLayouts/slideLayout26.xml"/>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4.xml"/>
  <Relationship Id="rId2" Type="http://schemas.openxmlformats.org/officeDocument/2006/relationships/notesSlide" Target="../notesSlides/notesSlide11.xml"/>
  <Relationship Id="rId1" Type="http://schemas.openxmlformats.org/officeDocument/2006/relationships/slideLayout" Target="../slideLayouts/slideLayout23.xml"/>
  <Relationship Id="rId4" Type="http://schemas.openxmlformats.org/officeDocument/2006/relationships/image" Target="../media/slide_11/image2.pn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5.xml"/>
  <Relationship Id="rId2" Type="http://schemas.openxmlformats.org/officeDocument/2006/relationships/notesSlide" Target="../notesSlides/notesSlide12.xml"/>
  <Relationship Id="rId1" Type="http://schemas.openxmlformats.org/officeDocument/2006/relationships/slideLayout" Target="../slideLayouts/slideLayout26.xml"/>
</Relationships>

</file>

<file path=ppt/slides/_rels/slide13.xml.rels><?xml version="1.0" encoding="UTF-8" standalone="yes"?>
<Relationships xmlns="http://schemas.openxmlformats.org/package/2006/relationships">
  <Relationship Id="rId3" Type="http://schemas.openxmlformats.org/officeDocument/2006/relationships/image" Target="../media/slide_13/image5.png"/>
  <Relationship Id="rId2" Type="http://schemas.openxmlformats.org/officeDocument/2006/relationships/notesSlide" Target="../notesSlides/notesSlide13.xml"/>
  <Relationship Id="rId1" Type="http://schemas.openxmlformats.org/officeDocument/2006/relationships/slideLayout" Target="../slideLayouts/slideLayout26.xml"/>
</Relationships>

</file>

<file path=ppt/slides/_rels/slide14.xml.rels><?xml version="1.0" encoding="UTF-8" standalone="yes"?>
<Relationships xmlns="http://schemas.openxmlformats.org/package/2006/relationships">
  <Relationship Id="rId3" Type="http://schemas.openxmlformats.org/officeDocument/2006/relationships/image" Target="../media/slide_14/image6.png"/>
  <Relationship Id="rId2" Type="http://schemas.openxmlformats.org/officeDocument/2006/relationships/notesSlide" Target="../notesSlides/notesSlide14.xml"/>
  <Relationship Id="rId1" Type="http://schemas.openxmlformats.org/officeDocument/2006/relationships/slideLayout" Target="../slideLayouts/slideLayout39.xml"/>
  <Relationship Id="rId4" Type="http://schemas.openxmlformats.org/officeDocument/2006/relationships/chart" Target="../charts/slide_14/chart6.xml"/>
</Relationships>

</file>

<file path=ppt/slides/_rels/slide15.xml.rels><?xml version="1.0" encoding="UTF-8" standalone="yes"?>
<Relationships xmlns="http://schemas.openxmlformats.org/package/2006/relationships">
  <Relationship Id="rId3" Type="http://schemas.openxmlformats.org/officeDocument/2006/relationships/image" Target="../media/slide_15/image7.png"/>
  <Relationship Id="rId2" Type="http://schemas.openxmlformats.org/officeDocument/2006/relationships/notesSlide" Target="../notesSlides/notesSlide15.xml"/>
  <Relationship Id="rId1" Type="http://schemas.openxmlformats.org/officeDocument/2006/relationships/slideLayout" Target="../slideLayouts/slideLayout39.xml"/>
  <Relationship Id="rId6" Type="http://schemas.openxmlformats.org/officeDocument/2006/relationships/image" Target="../media/slide_15/image10.png"/>
  <Relationship Id="rId5" Type="http://schemas.openxmlformats.org/officeDocument/2006/relationships/image" Target="../media/slide_15/image9.jpeg"/>
  <Relationship Id="rId4" Type="http://schemas.openxmlformats.org/officeDocument/2006/relationships/image" Target="../media/slide_15/image8.jpeg"/>
</Relationships>

</file>

<file path=ppt/slides/_rels/slide16.xml.rels><?xml version="1.0" encoding="UTF-8" standalone="yes"?>
<Relationships xmlns="http://schemas.openxmlformats.org/package/2006/relationships">
  <Relationship Id="rId3" Type="http://schemas.openxmlformats.org/officeDocument/2006/relationships/chart" Target="../charts/slide_16/chart7.xml"/>
  <Relationship Id="rId2" Type="http://schemas.openxmlformats.org/officeDocument/2006/relationships/notesSlide" Target="../notesSlides/notesSlide16.xml"/>
  <Relationship Id="rId1" Type="http://schemas.openxmlformats.org/officeDocument/2006/relationships/slideLayout" Target="../slideLayouts/slideLayout26.xml"/>
</Relationships>

</file>

<file path=ppt/slides/_rels/slide17.xml.rels><?xml version="1.0" encoding="UTF-8" standalone="yes"?>
<Relationships xmlns="http://schemas.openxmlformats.org/package/2006/relationships">
  <Relationship Id="rId3" Type="http://schemas.openxmlformats.org/officeDocument/2006/relationships/image" Target="../media/slide_17/image11.jpeg"/>
  <Relationship Id="rId2" Type="http://schemas.openxmlformats.org/officeDocument/2006/relationships/notesSlide" Target="../notesSlides/notesSlide17.xml"/>
  <Relationship Id="rId1" Type="http://schemas.openxmlformats.org/officeDocument/2006/relationships/slideLayout" Target="../slideLayouts/slideLayout22.xml"/>
  <Relationship Id="rId5" Type="http://schemas.openxmlformats.org/officeDocument/2006/relationships/image" Target="../media/slide_17/image12.emf"/>
  <Relationship Id="rId4" Type="http://schemas.openxmlformats.org/officeDocument/2006/relationships/image" Target="../media/slide_17/image1.png"/>
</Relationships>

</file>

<file path=ppt/slides/_rels/slide18.xml.rels><?xml version="1.0" encoding="UTF-8" standalone="yes"?>
<Relationships xmlns="http://schemas.openxmlformats.org/package/2006/relationships">
  <Relationship Id="rId3" Type="http://schemas.openxmlformats.org/officeDocument/2006/relationships/image" Target="../media/slide_18/image5.jpeg"/>
  <Relationship Id="rId2" Type="http://schemas.openxmlformats.org/officeDocument/2006/relationships/notesSlide" Target="../notesSlides/notesSlide18.xml"/>
  <Relationship Id="rId1" Type="http://schemas.openxmlformats.org/officeDocument/2006/relationships/slideLayout" Target="../slideLayouts/slideLayout57.xml"/>
  <Relationship Id="rId4" Type="http://schemas.openxmlformats.org/officeDocument/2006/relationships/image" Target="../media/slide_18/image6.png"/>
</Relationships>

</file>

<file path=ppt/slides/_rels/slide19.xml.rels><?xml version="1.0" encoding="UTF-8" standalone="yes"?>
<Relationships xmlns="http://schemas.openxmlformats.org/package/2006/relationships">
  <Relationship Id="rId3" Type="http://schemas.openxmlformats.org/officeDocument/2006/relationships/image" Target="../media/slide_19/image4.jpeg"/>
  <Relationship Id="rId2" Type="http://schemas.openxmlformats.org/officeDocument/2006/relationships/notesSlide" Target="../notesSlides/notesSlide19.xml"/>
  <Relationship Id="rId1" Type="http://schemas.openxmlformats.org/officeDocument/2006/relationships/slideLayout" Target="../slideLayouts/slideLayout76.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xml"/>
  <Relationship Id="rId2" Type="http://schemas.openxmlformats.org/officeDocument/2006/relationships/notesSlide" Target="../notesSlides/notesSlide20.xml"/>
  <Relationship Id="rId1" Type="http://schemas.openxmlformats.org/officeDocument/2006/relationships/slideLayout" Target="../slideLayouts/slideLayout77.xml"/>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2.xml"/>
  <Relationship Id="rId2" Type="http://schemas.openxmlformats.org/officeDocument/2006/relationships/notesSlide" Target="../notesSlides/notesSlide21.xml"/>
  <Relationship Id="rId1" Type="http://schemas.openxmlformats.org/officeDocument/2006/relationships/slideLayout" Target="../slideLayouts/slideLayout73.xml"/>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3.xml"/>
  <Relationship Id="rId2" Type="http://schemas.openxmlformats.org/officeDocument/2006/relationships/notesSlide" Target="../notesSlides/notesSlide22.xml"/>
  <Relationship Id="rId1" Type="http://schemas.openxmlformats.org/officeDocument/2006/relationships/slideLayout" Target="../slideLayouts/slideLayout77.xml"/>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4.xml"/>
  <Relationship Id="rId2" Type="http://schemas.openxmlformats.org/officeDocument/2006/relationships/notesSlide" Target="../notesSlides/notesSlide23.xml"/>
  <Relationship Id="rId1" Type="http://schemas.openxmlformats.org/officeDocument/2006/relationships/slideLayout" Target="../slideLayouts/slideLayout73.xml"/>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5.xml"/>
  <Relationship Id="rId2" Type="http://schemas.openxmlformats.org/officeDocument/2006/relationships/notesSlide" Target="../notesSlides/notesSlide24.xml"/>
  <Relationship Id="rId1" Type="http://schemas.openxmlformats.org/officeDocument/2006/relationships/slideLayout" Target="../slideLayouts/slideLayout73.xml"/>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6.xml"/>
  <Relationship Id="rId2" Type="http://schemas.openxmlformats.org/officeDocument/2006/relationships/notesSlide" Target="../notesSlides/notesSlide25.xml"/>
  <Relationship Id="rId1" Type="http://schemas.openxmlformats.org/officeDocument/2006/relationships/slideLayout" Target="../slideLayouts/slideLayout73.xml"/>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7.xml"/>
  <Relationship Id="rId2" Type="http://schemas.openxmlformats.org/officeDocument/2006/relationships/notesSlide" Target="../notesSlides/notesSlide26.xml"/>
  <Relationship Id="rId1" Type="http://schemas.openxmlformats.org/officeDocument/2006/relationships/slideLayout" Target="../slideLayouts/slideLayout73.xml"/>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8.xml"/>
  <Relationship Id="rId2" Type="http://schemas.openxmlformats.org/officeDocument/2006/relationships/notesSlide" Target="../notesSlides/notesSlide27.xml"/>
  <Relationship Id="rId1" Type="http://schemas.openxmlformats.org/officeDocument/2006/relationships/slideLayout" Target="../slideLayouts/slideLayout77.xml"/>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9.xml"/>
  <Relationship Id="rId2" Type="http://schemas.openxmlformats.org/officeDocument/2006/relationships/notesSlide" Target="../notesSlides/notesSlide28.xml"/>
  <Relationship Id="rId1" Type="http://schemas.openxmlformats.org/officeDocument/2006/relationships/slideLayout" Target="../slideLayouts/slideLayout73.xml"/>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10.xml"/>
  <Relationship Id="rId2" Type="http://schemas.openxmlformats.org/officeDocument/2006/relationships/notesSlide" Target="../notesSlides/notesSlide29.xml"/>
  <Relationship Id="rId1" Type="http://schemas.openxmlformats.org/officeDocument/2006/relationships/slideLayout" Target="../slideLayouts/slideLayout73.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11.xml"/>
  <Relationship Id="rId2" Type="http://schemas.openxmlformats.org/officeDocument/2006/relationships/notesSlide" Target="../notesSlides/notesSlide30.xml"/>
  <Relationship Id="rId1" Type="http://schemas.openxmlformats.org/officeDocument/2006/relationships/slideLayout" Target="../slideLayouts/slideLayout73.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sector_leisure.jpe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2" Type="http://schemas.openxmlformats.org/officeDocument/2006/relationships/notesSlide" Target="../notesSlides/notesSlide7.xml"/>
  <Relationship Id="rId1" Type="http://schemas.openxmlformats.org/officeDocument/2006/relationships/slideLayout" Target="../slideLayouts/slideLayout29.xml"/>
</Relationships>

</file>

<file path=ppt/slides/_rels/slide8.xml.rels><?xml version="1.0" encoding="UTF-8" standalone="yes"?>
<Relationships xmlns="http://schemas.openxmlformats.org/package/2006/relationships">
  <Relationship Id="rId3" Type="http://schemas.openxmlformats.org/officeDocument/2006/relationships/chart" Target="../charts/slide_8/chart1.xml"/>
  <Relationship Id="rId2" Type="http://schemas.openxmlformats.org/officeDocument/2006/relationships/notesSlide" Target="../notesSlides/notesSlide8.xml"/>
  <Relationship Id="rId1" Type="http://schemas.openxmlformats.org/officeDocument/2006/relationships/slideLayout" Target="../slideLayouts/slideLayout19.xml"/>
</Relationships>

</file>

<file path=ppt/slides/_rels/slide9.xml.rels><?xml version="1.0" encoding="UTF-8" standalone="yes"?>
<Relationships xmlns="http://schemas.openxmlformats.org/package/2006/relationships">
  <Relationship Id="rId3" Type="http://schemas.openxmlformats.org/officeDocument/2006/relationships/chart" Target="../charts/slide_9/chart2.xml"/>
  <Relationship Id="rId2" Type="http://schemas.openxmlformats.org/officeDocument/2006/relationships/notesSlide" Target="../notesSlides/notesSlide9.xml"/>
  <Relationship Id="rId1" Type="http://schemas.openxmlformats.org/officeDocument/2006/relationships/slideLayout" Target="../slideLayouts/slideLayout23.xml"/>
  <Relationship Id="rId4" Type="http://schemas.openxmlformats.org/officeDocument/2006/relationships/image" Target="../media/slide_9/image2.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theme/slide_23/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4/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5/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6/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7/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8/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9/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30/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55</Words>
  <Application>Microsoft Office PowerPoint</Application>
  <PresentationFormat>On-screen Show (4:3)</PresentationFormat>
  <Paragraphs>25</Paragraphs>
  <Slides>30</Slides>
  <Notes>24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30</vt:i4>
      </vt:variant>
    </vt:vector>
  </HeadingPairs>
  <TitlesOfParts>
    <vt:vector size="30"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Dominic Harrison</dc:creator>
  <cp:lastModifiedBy>DELL</cp:lastModifiedBy>
  <cp:revision>20</cp:revision>
  <dcterms:created xsi:type="dcterms:W3CDTF">2016-08-16T13:45:38Z</dcterms:created>
  <dcterms:modified xsi:type="dcterms:W3CDTF">2016-11-17T09:00:31Z</dcterms:modified>
</cp:coreProperties>
</file>